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71bf0ebf5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71bf0ebf5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1bf0ebf5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1bf0ebf5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dec09925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dec09925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c847cf98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c847cf98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1bf0ebf5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1bf0ebf5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dec09925a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dec09925a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dec09925a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dec09925a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ec09925a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dec09925a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ecb0776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decb0776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54.66.144.170/" TargetMode="External"/><Relationship Id="rId4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-20950"/>
            <a:ext cx="8520600" cy="22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Fire Prediction </a:t>
            </a:r>
            <a:endParaRPr b="1"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Group Project</a:t>
            </a:r>
            <a:endParaRPr b="1" sz="4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438450"/>
            <a:ext cx="8520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Jess Napper, Anirudh Revathi, Ruben Castaing, 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Roman Naumov, Dimitrii Ustinov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JARRD Group</a:t>
            </a:r>
            <a:r>
              <a:rPr lang="en"/>
              <a:t> at DATA472 Course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University of Canterbury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Zealand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22.05.2024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1871295" y="2945850"/>
            <a:ext cx="4387800" cy="18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iFireTracker Demo is here</a:t>
            </a:r>
            <a:r>
              <a:rPr lang="en"/>
              <a:t>:</a:t>
            </a:r>
            <a:endParaRPr/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http://54.66.144.170/</a:t>
            </a:r>
            <a:r>
              <a:rPr lang="en"/>
              <a:t> 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600" y="427850"/>
            <a:ext cx="3522665" cy="19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616500" y="1117050"/>
            <a:ext cx="4497900" cy="3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client wishes to know where to place IOT fire detecting sensors for early fire detection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Determine the fire risk throughout the city of Christchurch and identify areas of high risk so that they can be monitored closely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0" y="408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Goal of the project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350" y="1624000"/>
            <a:ext cx="3810000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0" y="408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Input and Output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961250"/>
            <a:ext cx="4257951" cy="370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750" y="2760800"/>
            <a:ext cx="3279276" cy="2340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750" y="725035"/>
            <a:ext cx="3279274" cy="198850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3791013" y="2614475"/>
            <a:ext cx="731400" cy="36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50" y="625970"/>
            <a:ext cx="7880771" cy="44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0" y="408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Architecture of the system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78" name="Google Shape;78;p16"/>
          <p:cNvCxnSpPr/>
          <p:nvPr/>
        </p:nvCxnSpPr>
        <p:spPr>
          <a:xfrm>
            <a:off x="121925" y="1729750"/>
            <a:ext cx="8900100" cy="7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9" name="Google Shape;79;p16"/>
          <p:cNvCxnSpPr/>
          <p:nvPr/>
        </p:nvCxnSpPr>
        <p:spPr>
          <a:xfrm>
            <a:off x="2004050" y="1821175"/>
            <a:ext cx="7500" cy="323850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0" name="Google Shape;80;p16"/>
          <p:cNvSpPr txBox="1"/>
          <p:nvPr/>
        </p:nvSpPr>
        <p:spPr>
          <a:xfrm rot="-5400000">
            <a:off x="-124850" y="877450"/>
            <a:ext cx="64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User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1" name="Google Shape;81;p16"/>
          <p:cNvSpPr txBox="1"/>
          <p:nvPr/>
        </p:nvSpPr>
        <p:spPr>
          <a:xfrm rot="-5400000">
            <a:off x="-218000" y="2525200"/>
            <a:ext cx="83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System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541025" y="1691645"/>
            <a:ext cx="145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Scrapping Layer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2217425" y="1691645"/>
            <a:ext cx="122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Model</a:t>
            </a:r>
            <a:r>
              <a:rPr b="1" lang="en" sz="1200">
                <a:solidFill>
                  <a:schemeClr val="dk2"/>
                </a:solidFill>
              </a:rPr>
              <a:t> Layer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3703325" y="1691645"/>
            <a:ext cx="122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Storage</a:t>
            </a:r>
            <a:r>
              <a:rPr b="1" lang="en" sz="1200">
                <a:solidFill>
                  <a:schemeClr val="dk2"/>
                </a:solidFill>
              </a:rPr>
              <a:t> Layer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5532125" y="1691645"/>
            <a:ext cx="122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Auth</a:t>
            </a:r>
            <a:r>
              <a:rPr b="1" lang="en" sz="1200">
                <a:solidFill>
                  <a:schemeClr val="dk2"/>
                </a:solidFill>
              </a:rPr>
              <a:t> Layer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7056125" y="1691645"/>
            <a:ext cx="156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Web server</a:t>
            </a:r>
            <a:r>
              <a:rPr b="1" lang="en" sz="1200">
                <a:solidFill>
                  <a:schemeClr val="dk2"/>
                </a:solidFill>
              </a:rPr>
              <a:t> Layer</a:t>
            </a:r>
            <a:endParaRPr b="1" sz="1200">
              <a:solidFill>
                <a:schemeClr val="dk2"/>
              </a:solidFill>
            </a:endParaRPr>
          </a:p>
        </p:txBody>
      </p:sp>
      <p:cxnSp>
        <p:nvCxnSpPr>
          <p:cNvPr id="87" name="Google Shape;87;p16"/>
          <p:cNvCxnSpPr/>
          <p:nvPr/>
        </p:nvCxnSpPr>
        <p:spPr>
          <a:xfrm>
            <a:off x="3505190" y="1821175"/>
            <a:ext cx="7500" cy="323850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8" name="Google Shape;88;p16"/>
          <p:cNvCxnSpPr/>
          <p:nvPr/>
        </p:nvCxnSpPr>
        <p:spPr>
          <a:xfrm>
            <a:off x="5029190" y="1821175"/>
            <a:ext cx="7500" cy="323850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9" name="Google Shape;89;p16"/>
          <p:cNvCxnSpPr/>
          <p:nvPr/>
        </p:nvCxnSpPr>
        <p:spPr>
          <a:xfrm>
            <a:off x="6896090" y="1821175"/>
            <a:ext cx="7500" cy="323850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0" y="408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Scrapping Layer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75" y="1829652"/>
            <a:ext cx="7243924" cy="309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768900" y="695275"/>
            <a:ext cx="5190000" cy="10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Uses Selenium to read the Niwa’s Website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Uploaded to an EC2 instance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/>
        </p:nvSpPr>
        <p:spPr>
          <a:xfrm>
            <a:off x="0" y="408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Model Layer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00" y="888450"/>
            <a:ext cx="3932231" cy="3633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2025" y="964650"/>
            <a:ext cx="2609925" cy="21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925" y="3622725"/>
            <a:ext cx="1940125" cy="8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/>
        </p:nvSpPr>
        <p:spPr>
          <a:xfrm>
            <a:off x="0" y="408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Storage</a:t>
            </a:r>
            <a:r>
              <a:rPr b="1" lang="en" sz="2800">
                <a:solidFill>
                  <a:schemeClr val="dk1"/>
                </a:solidFill>
              </a:rPr>
              <a:t> Layer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75" y="578425"/>
            <a:ext cx="6479649" cy="456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6200" y="2342147"/>
            <a:ext cx="1401375" cy="14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2798" y="3931625"/>
            <a:ext cx="1747175" cy="8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3925" y="860275"/>
            <a:ext cx="1401374" cy="1051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/>
        </p:nvSpPr>
        <p:spPr>
          <a:xfrm>
            <a:off x="0" y="408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Authorization</a:t>
            </a:r>
            <a:r>
              <a:rPr b="1" lang="en" sz="2800">
                <a:solidFill>
                  <a:schemeClr val="dk1"/>
                </a:solidFill>
              </a:rPr>
              <a:t> Layer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5154350" y="4493700"/>
            <a:ext cx="7866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EC2</a:t>
            </a:r>
            <a:endParaRPr sz="1800"/>
          </a:p>
        </p:txBody>
      </p:sp>
      <p:sp>
        <p:nvSpPr>
          <p:cNvPr id="120" name="Google Shape;120;p20"/>
          <p:cNvSpPr txBox="1"/>
          <p:nvPr/>
        </p:nvSpPr>
        <p:spPr>
          <a:xfrm>
            <a:off x="2312225" y="4493700"/>
            <a:ext cx="7866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EC2</a:t>
            </a:r>
            <a:endParaRPr sz="1800"/>
          </a:p>
        </p:txBody>
      </p:sp>
      <p:sp>
        <p:nvSpPr>
          <p:cNvPr id="121" name="Google Shape;121;p20"/>
          <p:cNvSpPr txBox="1"/>
          <p:nvPr/>
        </p:nvSpPr>
        <p:spPr>
          <a:xfrm>
            <a:off x="7304350" y="4493700"/>
            <a:ext cx="7866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RDS</a:t>
            </a:r>
            <a:endParaRPr sz="1800"/>
          </a:p>
        </p:txBody>
      </p:sp>
      <p:pic>
        <p:nvPicPr>
          <p:cNvPr id="122" name="Google Shape;122;p20"/>
          <p:cNvPicPr preferRelativeResize="0"/>
          <p:nvPr/>
        </p:nvPicPr>
        <p:blipFill rotWithShape="1">
          <a:blip r:embed="rId3">
            <a:alphaModFix/>
          </a:blip>
          <a:srcRect b="0" l="0" r="0" t="22642"/>
          <a:stretch/>
        </p:blipFill>
        <p:spPr>
          <a:xfrm>
            <a:off x="378550" y="849375"/>
            <a:ext cx="8398427" cy="391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/>
          <p:nvPr/>
        </p:nvSpPr>
        <p:spPr>
          <a:xfrm>
            <a:off x="5806197" y="1351722"/>
            <a:ext cx="1984176" cy="141858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5980500" y="1764163"/>
            <a:ext cx="1720500" cy="5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5"/>
                </a:solidFill>
              </a:rPr>
              <a:t>Web server (EC2)</a:t>
            </a:r>
            <a:endParaRPr>
              <a:solidFill>
                <a:schemeClr val="accent5"/>
              </a:solidFill>
            </a:endParaRPr>
          </a:p>
        </p:txBody>
      </p:sp>
      <p:cxnSp>
        <p:nvCxnSpPr>
          <p:cNvPr id="129" name="Google Shape;129;p21"/>
          <p:cNvCxnSpPr/>
          <p:nvPr/>
        </p:nvCxnSpPr>
        <p:spPr>
          <a:xfrm>
            <a:off x="4080575" y="1878675"/>
            <a:ext cx="139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21"/>
          <p:cNvCxnSpPr/>
          <p:nvPr/>
        </p:nvCxnSpPr>
        <p:spPr>
          <a:xfrm rot="10800000">
            <a:off x="4080575" y="2649175"/>
            <a:ext cx="139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21"/>
          <p:cNvSpPr txBox="1"/>
          <p:nvPr/>
        </p:nvSpPr>
        <p:spPr>
          <a:xfrm>
            <a:off x="3970150" y="2033075"/>
            <a:ext cx="17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HTTP</a:t>
            </a:r>
            <a:r>
              <a:rPr lang="en" sz="1800">
                <a:solidFill>
                  <a:schemeClr val="accent5"/>
                </a:solidFill>
              </a:rPr>
              <a:t> </a:t>
            </a:r>
            <a:r>
              <a:rPr lang="en" sz="1800">
                <a:solidFill>
                  <a:schemeClr val="accent5"/>
                </a:solidFill>
              </a:rPr>
              <a:t>requests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32" name="Google Shape;132;p21"/>
          <p:cNvSpPr/>
          <p:nvPr/>
        </p:nvSpPr>
        <p:spPr>
          <a:xfrm>
            <a:off x="1410500" y="1021400"/>
            <a:ext cx="1984200" cy="219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1724625" y="1807725"/>
            <a:ext cx="1337700" cy="31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</a:rPr>
              <a:t>Username</a:t>
            </a:r>
            <a:endParaRPr sz="1000">
              <a:solidFill>
                <a:schemeClr val="accent5"/>
              </a:solidFill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1724625" y="2414700"/>
            <a:ext cx="1337700" cy="31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</a:rPr>
              <a:t>Password</a:t>
            </a:r>
            <a:endParaRPr sz="1000">
              <a:solidFill>
                <a:schemeClr val="accent5"/>
              </a:solidFill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1647650" y="1260525"/>
            <a:ext cx="1509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L</a:t>
            </a:r>
            <a:r>
              <a:rPr lang="en">
                <a:solidFill>
                  <a:schemeClr val="accent5"/>
                </a:solidFill>
              </a:rPr>
              <a:t>ogin </a:t>
            </a:r>
            <a:r>
              <a:rPr lang="en">
                <a:solidFill>
                  <a:schemeClr val="accent5"/>
                </a:solidFill>
              </a:rPr>
              <a:t>/ Register</a:t>
            </a:r>
            <a:endParaRPr sz="1000">
              <a:solidFill>
                <a:schemeClr val="accent5"/>
              </a:solidFill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3254675" y="3500300"/>
            <a:ext cx="377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Framework: Flask, gunicorn, Nginx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1212875" y="3962000"/>
            <a:ext cx="786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Interacts with web server via HTTP API through GET/POST requests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0" y="408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Web server Layer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